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E05F2-A43B-4E3E-9697-7DAC026E40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A7705-0C0E-49D7-A250-025AE9C36B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comparison of Evoked and Emitted laughter, where (a) responses were coded according to their predefined categories or (b) according to each participant's post-test classification of the items as “Real” and “Posed.” Activations are shown at a voxel height threshold of P &lt; 0.001 and a corrected cluster extent threshold of P &lt; 0.001 (Slotnick et al. 2003).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0519A5-282C-4344-862D-EE626E2074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246–257,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Direct comparison of Evoked and Emitted laughter, where (a) responses were coded according to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Direct comparison of Evoked and Emitted laughter, where (a) responses were coded according to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2024-04-26T11:38:54Z</dcterms:modified>
</cp:coreProperties>
</file>