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1D1E3-82E4-41EB-BC8B-A679C29DDC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A0D00-6F47-44C8-AC84-D89687E57C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WIN55,212-2 (WIN), a cannabinoid receptor agonist, suppresses EPSCs evoked from layer 5 but not from layer 2/3. (A) Diagram indicating the location of the stimulating electrode relative to the patched neuron for experiments shown in (B) and (C). (B) Representative time course illustrating the effect of WIN (5 μM) on EPSCs evoked from layer 5 and subsequent reversal following the addition of SR141716A (SR). (C) Group data demonstrating the effect of WIN on normalized EPSC amplitudes and after subsequent addition of SR. (D) Diagram illustrating the location of the stimulating electrode for experiments shown in (E) and (F). (E) Representative time course showing the lack of effect of WIN and SR on EPSCs evoked from layer 2/3. (F) Summary data for WIN and SR on the amplitude of EPSCs evoked from layer 2/3.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4EF2B8-D53A-4907-B8BB-6FDDCB3130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163–174, </a:t>
            </a:r>
            <a:r>
              <a:rPr lang="en-US" altLang="en-US" sz="1000">
                <a:solidFill>
                  <a:srgbClr val="333333"/>
                </a:solidFill>
                <a:hlinkClick r:id="rId3"/>
              </a:rPr>
              <a:t>https://doi.org/10.1093/cercor/bhj133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WIN55,212-2 (WIN), a cannabinoid receptor agonist, suppresses EPSCs evoked from layer 5 but not from layer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WIN55,212-2 (WIN), a cannabinoid receptor agonist, suppresses EPSCs evoked from layer 5 but not from layer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2024-04-26T09:00:34Z</dcterms:modified>
</cp:coreProperties>
</file>