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5076B-BB92-4511-A99A-9996555B96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4A0FF-CA65-4186-9AC3-5ED4B8CD9C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of circular variance versus half-bandwidth for the entire sample of 339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5F1435-6DA7-486E-B3EF-B426D38AED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1207–1221,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Scatterplot of circular variance versus half-bandwidth for the entire sample of 339 cells.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Scatterplot of circular variance versus half-bandwidth for the entire sample of 339 cells.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2024-04-26T06:12:09Z</dcterms:modified>
</cp:coreProperties>
</file>