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54AAF-6B1F-42E8-B2B8-65CA6DDABD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18A86-07B3-4857-AE38-5EF729A27E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A7DA6-932B-43AF-BC87-40353CD76E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2024-04-26T17:36:45Z</dcterms:modified>
</cp:coreProperties>
</file>