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634D7-63B3-4EBF-A10C-3C7527DA1E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71C6A-58B4-4034-908B-BF74723E76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5AC46-3362-4AAB-BF36-75AEFBDACF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2024-04-26T11:21:58Z</dcterms:modified>
</cp:coreProperties>
</file>