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34FC7F-4118-489D-81E4-17240C0FC0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F06544-621B-42A3-9847-81A394F659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633AC3-1946-45E4-8F46-6E16C776741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2024-09-21T04:31:30Z</dcterms:modified>
</cp:coreProperties>
</file>