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1EC24-B620-42A9-A7F2-4860AFE462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6F423-8C66-40F2-AE06-AC31989F01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1E82D-6988-4414-86FA-527AE90E32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2024-05-05T03:03:21Z</dcterms:modified>
</cp:coreProperties>
</file>