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693DC-F521-42AB-837E-2608D42CA5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281573-9A92-43FD-A24A-F6F10E4CD8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presynaptic pyramidal cell in upper layer 3 (P1, black) elicited an EPSP in another layer 3 pyramidal cell (P2, grey) which in turn elicited an EPSP in a layer 5 pyramidal cell (P3, black) (000218C1). The part of the section containing the top of the layer 5 cell apical dendrite was lost in processing, but its large diameter in layer 2 indicates that it did not terminate in layer 2, but in layer 1. The cartoon inserts indicate the connections recorded. All postsynaptic responses illustrated in this and succeeding figures are averages (20–200 sweeps) triggered from the rising phase of the presynaptic AP. Averaged responses to trains of APs are composites of averages triggered by each of the APs in the train.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A0F79-72F3-43AF-B94F-BF9EEF26DB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936–953, </a:t>
            </a:r>
            <a:r>
              <a:rPr lang="en-US" altLang="en-US" sz="1000">
                <a:solidFill>
                  <a:srgbClr val="333333"/>
                </a:solidFill>
                <a:hlinkClick r:id="rId3"/>
              </a:rPr>
              <a:t>https://doi.org/10.1093/cercor/12.9.936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presynaptic pyramidal cell in upper layer 3 (P1, black) elicited an EPSP in another layer 3 pyramidal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presynaptic pyramidal cell in upper layer 3 (P1, black) elicited an EPSP in another layer 3 pyramidal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2024-04-26T20:02:27Z</dcterms:modified>
</cp:coreProperties>
</file>