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Lst>
  <p:sldSz cx="9144000" cy="6858000" type="screen4x3"/>
  <p:notesSz cx="6858000" cy="9144000"/>
  <p:custDataLst>
    <p:tags r:id="rId1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tags" Target="tags/tag1.xml" /><Relationship Id="rId19" Type="http://schemas.openxmlformats.org/officeDocument/2006/relationships/presProps" Target="presProps.xml" /><Relationship Id="rId2" Type="http://schemas.openxmlformats.org/officeDocument/2006/relationships/notesMaster" Target="notesMasters/notesMaster1.xml" /><Relationship Id="rId20" Type="http://schemas.openxmlformats.org/officeDocument/2006/relationships/viewProps" Target="viewProps.xml" /><Relationship Id="rId21" Type="http://schemas.openxmlformats.org/officeDocument/2006/relationships/theme" Target="theme/theme1.xml" /><Relationship Id="rId22"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1EECC3-42EE-443C-A775-780DA493307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CA81C3E-3C27-48B0-9559-3E46290B65E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 Efflux of [ 14 C]sucrose from the brain microinjected with an mixture consisting of [ 14 C]sucrose and [ 3 H]carboxyl-inulin. Plot 1: control WC rats; plot 2: Et rats at 1 h after saline injection; plot 3: WC-LPS rats at 1h after LPS exposure; plot 4: Et-LPS rats at 1 h after LPS exposure; plot 5: WC-LPS rats at 48 h after LPS exposure; and plot 6: Et-LPS rats at 48 h after LPS exposure. Values are mean ± SD, n = 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The Author 2007. Published by Oxford University Press on behalf of the Medical Council on Alcohol.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C4521F-32EC-4EF8-BB12-984735958046}"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10 </a:t>
            </a:r>
            <a:r>
              <a:rPr lang="en-US" altLang="en-US">
                <a:latin typeface="Arial" pitchFamily="34" charset="0"/>
                <a:ea typeface="Arial" pitchFamily="34" charset="0"/>
              </a:rPr>
              <a:t>(A and B) RT–PCR analysis of mRNAs encoding iNOS, TNFα, IL-1β, IL-10, and CASPASE-8 in endothelial cells and neurons isolated from the brain of control and alcohol-drinking rats subjected to a single LPS injection.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The Author 2007. Published by Oxford University Press on behalf of the Medical Council on Alcohol.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C4521F-32EC-4EF8-BB12-984735958046}"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11 </a:t>
            </a:r>
            <a:r>
              <a:rPr lang="en-US" altLang="en-US">
                <a:latin typeface="Arial" pitchFamily="34" charset="0"/>
                <a:ea typeface="Arial" pitchFamily="34" charset="0"/>
              </a:rPr>
              <a:t> Quantitative analysis of mRNAs encoding iNOS, TNFα, IL-1β, IL-10, and CASPASE-8 using real-time PCR analysis. i: Control WC rats; ii: WC-LPS rats; iii: Et rats; and iv: Et-LPS rats. * : Significant when compared with the ‘zero’th values. x: significant when compared with corresponding WC-LPS values. Values are mean ± SD, n = 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The Author 2007. Published by Oxford University Press on behalf of the Medical Council on Alcohol.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C4521F-32EC-4EF8-BB12-984735958046}"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12 </a:t>
            </a:r>
            <a:r>
              <a:rPr lang="en-US" altLang="en-US">
                <a:latin typeface="Arial" pitchFamily="34" charset="0"/>
                <a:ea typeface="Arial" pitchFamily="34" charset="0"/>
              </a:rPr>
              <a:t> Phosphorylation of ERK p42/p44, p38 mapk , and JNK p54/p46 phosphorylation and activation of NFκB dimers RelA-p50 and p50-p50 in brain endothelial cells (A) and neurons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The Author 2007. Published by Oxford University Press on behalf of the Medical Council on Alcohol.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C4521F-32EC-4EF8-BB12-984735958046}"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13 </a:t>
            </a:r>
            <a:r>
              <a:rPr lang="en-US" altLang="en-US">
                <a:latin typeface="Arial" pitchFamily="34" charset="0"/>
                <a:ea typeface="Arial" pitchFamily="34" charset="0"/>
              </a:rPr>
              <a:t>DNA ladder assay for detection of apoptosis in neurons and endothelial cells.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The Author 2007. Published by Oxford University Press on behalf of the Medical Council on Alcohol.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C4521F-32EC-4EF8-BB12-984735958046}"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14 </a:t>
            </a:r>
            <a:r>
              <a:rPr lang="en-US" altLang="en-US">
                <a:latin typeface="Arial" pitchFamily="34" charset="0"/>
                <a:ea typeface="Arial" pitchFamily="34" charset="0"/>
              </a:rPr>
              <a:t> A unified hypothesis for effects of chronic alcohol drinking on LPS-mediated BBB abnormality and ensuing neuronal toxicity. LPS binds to the TLR-4 and phosphorylates ERK and p38 mapk in endothelial cells and ERK, JNK, and p38 mapk in neurons, and (2) activates NFκB dimer, RelA-p50, in both cell types. Phosphorylated ERK and p38 mapk disrupts the BBB tight junction by phosphorylating the BBB proteins and/or reducing their expression. RelA-p50 activation induces expression of iNOS, TNFα, and IL-1β that induce inflammation and suppress apoptosis, while either JNK activation or the pro-inflammatory cytokines activate the NFκB dimer, p50-p50 that suppresses inflammation and induces apoptosis. Neurons from LPS-injected rats exhibited, but endothelial cells from LPS-injected rats did not exhibit apoptotic cells. Endothelial cells from ethanol-drinking rats upregulated the pro-inflammatory effects, but suppressed the anti-inflammatory and apoptotic effects of LPS.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The Author 2007. Published by Oxford University Press on behalf of the Medical Council on Alcohol.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C4521F-32EC-4EF8-BB12-984735958046}" type="slidenum">
              <a:rPr lang="en-US" altLang="en-US" sz="1200"/>
              <a:t>14</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 Time-course of change in (100-BEI%) values in rats microinjected with [ 14 C]dextran and [ 3 H]carboxyl-inulin. * : Significantly ( P &lt; 0.05) different when compared with corresponding control values; and x: significant when compared with corresponding 48 h values. Plot 1: control WC rats; plot 2: alcohol-drinking Et rats; plot 3: water-drinking WC-LPS rats; and plot 4: ethanol-drinking Et-LPS rats. * : Significant when compared with pre-LPS values; and x: significant when compared with corresponding WC-LPS values. Values are mean ± SD, n = 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The Author 2007. Published by Oxford University Press on behalf of the Medical Council on Alcohol.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C4521F-32EC-4EF8-BB12-98473595804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 Time-course of change in (100-BEI %) values in rats microinjected with [ 14 C]sucrose and [ 3 H]carboxyl-inulin. * : Significantly ( P &lt; 0.05) different when compared with corresponding control values; and x: significant when compared with corresponding 48 h values. Plot 1: Control WC rats; plot 2: alcohol-drinking Et rats; plot 3: water-drinking WC-LPS rats; and plot 4: ethanol-drinking Et-LPS rats. * :Significant when compared with pre-LPS values; and x: significant when compared with corresponding WC-LPS values. Values are mean SD, n = 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The Author 2007. Published by Oxford University Press on behalf of the Medical Council on Alcohol.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C4521F-32EC-4EF8-BB12-98473595804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 Time-course of change in (100-BEI %) values in rats microinjected with [ 14 C]dextran and [ 3 H]carboxyl-inulin. * : Significantly ( P &lt; 0.05) different when compared with corresponding control values; and x: significant when compared with corresponding 48 h values. Plot 1: control WC rats; plot 2: alcohol-drinking Et rats; plot 3: water-drinking WC-LPS rats; and plot 4: ethanol-drinking Et-LPS rats. * : Significant when compared with pre-LPS values; and x: significant when compared with corresponding WC-LPS values. Values are mean ± SD, n = 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The Author 2007. Published by Oxford University Press on behalf of the Medical Council on Alcohol.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C4521F-32EC-4EF8-BB12-98473595804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RT–PCR analysis of the BBB tight junction proteins mRNA levels. ZO: zonula occludens; OCL: occludin; JAM: junctional adhesion molecule; CIN: cingulin; CLA: claudin; and CAD: cadherin.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The Author 2007. Published by Oxford University Press on behalf of the Medical Council on Alcohol.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C4521F-32EC-4EF8-BB12-98473595804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 Quantitative analysis of mRNAs encoding the tight junction protein levels by using real-time PCR. (A) mRNA levels of ZO-1 representing the tight junction proteins whose expressions were affected by LPS exposure. (B) mRNA levels of CIN representing the tight junction proteins whose expressions were not affected by LPS exposure. Plot 1: control WC rats; plot 2: alcohol-drinking Et rats; plot 3: water-drinking WC-LPS rats; and plot 4: ethanol-drinking Et-LPS rats. * : Significant when compared with corresponding WC-LPS values. Values are mean ± SD, n = 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The Author 2007. Published by Oxford University Press on behalf of the Medical Council on Alcohol.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C4521F-32EC-4EF8-BB12-984735958046}"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 Screening of phosphorylation tight junction proteins ZO-1 representing the tight junction proteins whose expression were affected and Fig. 6B shows phosphorylation of CIN representing the tight junction proteins whose expressions were not affected by LPS exposure. Lane A: control WC rats; lane B: alcohol-drinking Et rats; lane C: water-drinking WC-LPS rats; and lane D: ethanol-drinking Et-LPS rats. * : Significant when compared with corresponding WC-LPS values.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The Author 2007. Published by Oxford University Press on behalf of the Medical Council on Alcohol.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C4521F-32EC-4EF8-BB12-984735958046}"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8 </a:t>
            </a:r>
            <a:r>
              <a:rPr lang="en-US" altLang="en-US">
                <a:latin typeface="Arial" pitchFamily="34" charset="0"/>
                <a:ea typeface="Arial" pitchFamily="34" charset="0"/>
              </a:rPr>
              <a:t> Intensity of the bands representing ZO-1 and CIN phosphorylation. ZO-1 represents the tight junction proteins whose expressions were affected and CIN represents the tight junction proteins whose expressions were not affected by LPS drinking. Lane A: control WC rats; lane B: alcohol-drinking Et rats; lane C: water-drinking WC-LPS rats; and lane D: ethanol-drinking Et-LPS rats. * : Significant when compared with corresponding WC-LPS values. * : Significant when compared with corresponding WC-LPS values. Values are mean ± SD, n = 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The Author 2007. Published by Oxford University Press on behalf of the Medical Council on Alcohol.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C4521F-32EC-4EF8-BB12-984735958046}"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9 </a:t>
            </a:r>
            <a:r>
              <a:rPr lang="en-US" altLang="en-US">
                <a:latin typeface="Arial" pitchFamily="34" charset="0"/>
                <a:ea typeface="Arial" pitchFamily="34" charset="0"/>
              </a:rPr>
              <a:t>Analysis of LPS in the brain endothelial cells and neurons isolated from rats subjected to an i.p. injection of LPS. (A) Spiked standard, (B) neurons from WC rats, (C) neurons from WC-LPS rats, (D) neurons from Et rats, (E) plasma from WC-LPS rats, (F) endothelial cells from WC rats, (G) endothelial cells from WC-LPS, and (H) endothelial cells from Et-LPS rats.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The Author 2007. Published by Oxford University Press on behalf of the Medical Council on Alcohol.</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7C4521F-32EC-4EF8-BB12-984735958046}"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alcalc/agl12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alcalc/agl120"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alcalc/agl120"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alcalc/agl120"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93/alcalc/agl120"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093/alcalc/agl120" TargetMode="External" /><Relationship Id="rId4" Type="http://schemas.openxmlformats.org/officeDocument/2006/relationships/image" Target="../media/image1.png" /><Relationship Id="rId5" Type="http://schemas.openxmlformats.org/officeDocument/2006/relationships/image" Target="../media/image15.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alcalc/agl12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alcalc/agl12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alcalc/agl12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alcalc/agl120"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alcalc/agl120"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alcalc/agl120"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alcalc/agl120"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alcalc/agl120"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Alcohol Alcohol</a:t>
            </a:r>
            <a:r>
              <a:rPr lang="en-US" altLang="en-US" sz="1000">
                <a:solidFill>
                  <a:srgbClr val="333333"/>
                </a:solidFill>
              </a:rPr>
              <a:t>, Volume 42, Issue 5, September 2007, Pages 385–399, </a:t>
            </a:r>
            <a:r>
              <a:rPr lang="en-US" altLang="en-US" sz="1000">
                <a:solidFill>
                  <a:srgbClr val="333333"/>
                </a:solidFill>
                <a:hlinkClick r:id="rId3"/>
              </a:rPr>
              <a:t>https://doi.org/10.1093/alcalc/agl120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 Efflux of [ </a:t>
            </a:r>
            <a:r>
              <a:rPr lang="en-US" altLang="en-US" b="0" baseline="30000"/>
              <a:t>14</a:t>
            </a:r>
            <a:r>
              <a:rPr lang="en-US" altLang="en-US" b="0"/>
              <a:t> C]sucrose from the brain microinjected with an mixture consisting of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03400" y="1371600"/>
            <a:ext cx="5528930"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Alcohol Alcohol</a:t>
            </a:r>
            <a:r>
              <a:rPr lang="en-US" altLang="en-US" sz="1000">
                <a:solidFill>
                  <a:srgbClr val="333333"/>
                </a:solidFill>
              </a:rPr>
              <a:t>, Volume 42, Issue 5, September 2007, Pages 385–399, </a:t>
            </a:r>
            <a:r>
              <a:rPr lang="en-US" altLang="en-US" sz="1000">
                <a:solidFill>
                  <a:srgbClr val="333333"/>
                </a:solidFill>
                <a:hlinkClick r:id="rId3"/>
              </a:rPr>
              <a:t>https://doi.org/10.1093/alcalc/agl120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10 </a:t>
            </a:r>
            <a:r>
              <a:rPr lang="en-US" altLang="en-US" b="0"/>
              <a:t>(A and B) RT–PCR analysis of mRNAs encoding iNOS, TNFα, IL-1β, IL-10, and CASPASE-8 in endothelial cells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52036"/>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Alcohol Alcohol</a:t>
            </a:r>
            <a:r>
              <a:rPr lang="en-US" altLang="en-US" sz="1000">
                <a:solidFill>
                  <a:srgbClr val="333333"/>
                </a:solidFill>
              </a:rPr>
              <a:t>, Volume 42, Issue 5, September 2007, Pages 385–399, </a:t>
            </a:r>
            <a:r>
              <a:rPr lang="en-US" altLang="en-US" sz="1000">
                <a:solidFill>
                  <a:srgbClr val="333333"/>
                </a:solidFill>
                <a:hlinkClick r:id="rId3"/>
              </a:rPr>
              <a:t>https://doi.org/10.1093/alcalc/agl120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11 </a:t>
            </a:r>
            <a:r>
              <a:rPr lang="en-US" altLang="en-US" b="0"/>
              <a:t>Quantitative analysis of mRNAs encoding iNOS, TNFα, IL-1β, IL-10, and CASPASE-8 using real-time PCR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10106"/>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Alcohol Alcohol</a:t>
            </a:r>
            <a:r>
              <a:rPr lang="en-US" altLang="en-US" sz="1000">
                <a:solidFill>
                  <a:srgbClr val="333333"/>
                </a:solidFill>
              </a:rPr>
              <a:t>, Volume 42, Issue 5, September 2007, Pages 385–399, </a:t>
            </a:r>
            <a:r>
              <a:rPr lang="en-US" altLang="en-US" sz="1000">
                <a:solidFill>
                  <a:srgbClr val="333333"/>
                </a:solidFill>
                <a:hlinkClick r:id="rId3"/>
              </a:rPr>
              <a:t>https://doi.org/10.1093/alcalc/agl120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12 </a:t>
            </a:r>
            <a:r>
              <a:rPr lang="en-US" altLang="en-US" b="0"/>
              <a:t> Phosphorylation of ERK p42/p44, p38 </a:t>
            </a:r>
            <a:r>
              <a:rPr lang="en-US" altLang="en-US" b="0" baseline="30000"/>
              <a:t>mapk</a:t>
            </a:r>
            <a:r>
              <a:rPr lang="en-US" altLang="en-US" b="0"/>
              <a:t> , and JNK p54/p46 phosphorylation and activation of NFκB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70100" y="1371600"/>
            <a:ext cx="5009531" cy="445770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Alcohol Alcohol</a:t>
            </a:r>
            <a:r>
              <a:rPr lang="en-US" altLang="en-US" sz="1000">
                <a:solidFill>
                  <a:srgbClr val="333333"/>
                </a:solidFill>
              </a:rPr>
              <a:t>, Volume 42, Issue 5, September 2007, Pages 385–399, </a:t>
            </a:r>
            <a:r>
              <a:rPr lang="en-US" altLang="en-US" sz="1000">
                <a:solidFill>
                  <a:srgbClr val="333333"/>
                </a:solidFill>
                <a:hlinkClick r:id="rId3"/>
              </a:rPr>
              <a:t>https://doi.org/10.1093/alcalc/agl120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13 </a:t>
            </a:r>
            <a:r>
              <a:rPr lang="en-US" altLang="en-US" b="0"/>
              <a:t>DNA ladder assay for detection of apoptosis in neurons and endothelial cells.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22500" y="1371600"/>
            <a:ext cx="4696178"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Alcohol Alcohol</a:t>
            </a:r>
            <a:r>
              <a:rPr lang="en-US" altLang="en-US" sz="1000">
                <a:solidFill>
                  <a:srgbClr val="333333"/>
                </a:solidFill>
              </a:rPr>
              <a:t>, Volume 42, Issue 5, September 2007, Pages 385–399, </a:t>
            </a:r>
            <a:r>
              <a:rPr lang="en-US" altLang="en-US" sz="1000">
                <a:solidFill>
                  <a:srgbClr val="333333"/>
                </a:solidFill>
                <a:hlinkClick r:id="rId3"/>
              </a:rPr>
              <a:t>https://doi.org/10.1093/alcalc/agl120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14 </a:t>
            </a:r>
            <a:r>
              <a:rPr lang="en-US" altLang="en-US" b="0"/>
              <a:t>A unified hypothesis for effects of chronic alcohol drinking on LPS-mediated BBB abnormality and ensuing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6519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Alcohol Alcohol</a:t>
            </a:r>
            <a:r>
              <a:rPr lang="en-US" altLang="en-US" sz="1000">
                <a:solidFill>
                  <a:srgbClr val="333333"/>
                </a:solidFill>
              </a:rPr>
              <a:t>, Volume 42, Issue 5, September 2007, Pages 385–399, </a:t>
            </a:r>
            <a:r>
              <a:rPr lang="en-US" altLang="en-US" sz="1000">
                <a:solidFill>
                  <a:srgbClr val="333333"/>
                </a:solidFill>
                <a:hlinkClick r:id="rId3"/>
              </a:rPr>
              <a:t>https://doi.org/10.1093/alcalc/agl120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 Time-course of change in (100-BEI%) values in rats microinjected with [ </a:t>
            </a:r>
            <a:r>
              <a:rPr lang="en-US" altLang="en-US" b="0" baseline="30000"/>
              <a:t>14</a:t>
            </a:r>
            <a:r>
              <a:rPr lang="en-US" altLang="en-US" b="0"/>
              <a:t> C]dextran and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65300" y="1371600"/>
            <a:ext cx="561600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Alcohol Alcohol</a:t>
            </a:r>
            <a:r>
              <a:rPr lang="en-US" altLang="en-US" sz="1000">
                <a:solidFill>
                  <a:srgbClr val="333333"/>
                </a:solidFill>
              </a:rPr>
              <a:t>, Volume 42, Issue 5, September 2007, Pages 385–399, </a:t>
            </a:r>
            <a:r>
              <a:rPr lang="en-US" altLang="en-US" sz="1000">
                <a:solidFill>
                  <a:srgbClr val="333333"/>
                </a:solidFill>
                <a:hlinkClick r:id="rId3"/>
              </a:rPr>
              <a:t>https://doi.org/10.1093/alcalc/agl120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 Time-course of change in (100-BEI %) values in rats microinjected with [ </a:t>
            </a:r>
            <a:r>
              <a:rPr lang="en-US" altLang="en-US" b="0" baseline="30000"/>
              <a:t>14</a:t>
            </a:r>
            <a:r>
              <a:rPr lang="en-US" altLang="en-US" b="0"/>
              <a:t> C]sucrose and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8589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Alcohol Alcohol</a:t>
            </a:r>
            <a:r>
              <a:rPr lang="en-US" altLang="en-US" sz="1000">
                <a:solidFill>
                  <a:srgbClr val="333333"/>
                </a:solidFill>
              </a:rPr>
              <a:t>, Volume 42, Issue 5, September 2007, Pages 385–399, </a:t>
            </a:r>
            <a:r>
              <a:rPr lang="en-US" altLang="en-US" sz="1000">
                <a:solidFill>
                  <a:srgbClr val="333333"/>
                </a:solidFill>
                <a:hlinkClick r:id="rId3"/>
              </a:rPr>
              <a:t>https://doi.org/10.1093/alcalc/agl120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 Time-course of change in (100-BEI %) values in rats microinjected with [ </a:t>
            </a:r>
            <a:r>
              <a:rPr lang="en-US" altLang="en-US" b="0" baseline="30000"/>
              <a:t>14</a:t>
            </a:r>
            <a:r>
              <a:rPr lang="en-US" altLang="en-US" b="0"/>
              <a:t> C]dextran and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2552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Alcohol Alcohol</a:t>
            </a:r>
            <a:r>
              <a:rPr lang="en-US" altLang="en-US" sz="1000">
                <a:solidFill>
                  <a:srgbClr val="333333"/>
                </a:solidFill>
              </a:rPr>
              <a:t>, Volume 42, Issue 5, September 2007, Pages 385–399, </a:t>
            </a:r>
            <a:r>
              <a:rPr lang="en-US" altLang="en-US" sz="1000">
                <a:solidFill>
                  <a:srgbClr val="333333"/>
                </a:solidFill>
                <a:hlinkClick r:id="rId3"/>
              </a:rPr>
              <a:t>https://doi.org/10.1093/alcalc/agl120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RT–PCR analysis of the BBB tight junction proteins mRNA levels. ZO: zonula occludens; OCL: occludin; JAM: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99614"/>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Alcohol Alcohol</a:t>
            </a:r>
            <a:r>
              <a:rPr lang="en-US" altLang="en-US" sz="1000">
                <a:solidFill>
                  <a:srgbClr val="333333"/>
                </a:solidFill>
              </a:rPr>
              <a:t>, Volume 42, Issue 5, September 2007, Pages 385–399, </a:t>
            </a:r>
            <a:r>
              <a:rPr lang="en-US" altLang="en-US" sz="1000">
                <a:solidFill>
                  <a:srgbClr val="333333"/>
                </a:solidFill>
                <a:hlinkClick r:id="rId3"/>
              </a:rPr>
              <a:t>https://doi.org/10.1093/alcalc/agl120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Quantitative analysis of mRNAs encoding the tight junction protein levels by using real-time PCR. (A) mRNA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795349"/>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Alcohol Alcohol</a:t>
            </a:r>
            <a:r>
              <a:rPr lang="en-US" altLang="en-US" sz="1000">
                <a:solidFill>
                  <a:srgbClr val="333333"/>
                </a:solidFill>
              </a:rPr>
              <a:t>, Volume 42, Issue 5, September 2007, Pages 385–399, </a:t>
            </a:r>
            <a:r>
              <a:rPr lang="en-US" altLang="en-US" sz="1000">
                <a:solidFill>
                  <a:srgbClr val="333333"/>
                </a:solidFill>
                <a:hlinkClick r:id="rId3"/>
              </a:rPr>
              <a:t>https://doi.org/10.1093/alcalc/agl120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Screening of phosphorylation tight junction proteins ZO-1 representing the tight junction proteins whose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464004"/>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Alcohol Alcohol</a:t>
            </a:r>
            <a:r>
              <a:rPr lang="en-US" altLang="en-US" sz="1000">
                <a:solidFill>
                  <a:srgbClr val="333333"/>
                </a:solidFill>
              </a:rPr>
              <a:t>, Volume 42, Issue 5, September 2007, Pages 385–399, </a:t>
            </a:r>
            <a:r>
              <a:rPr lang="en-US" altLang="en-US" sz="1000">
                <a:solidFill>
                  <a:srgbClr val="333333"/>
                </a:solidFill>
                <a:hlinkClick r:id="rId3"/>
              </a:rPr>
              <a:t>https://doi.org/10.1093/alcalc/agl120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8 </a:t>
            </a:r>
            <a:r>
              <a:rPr lang="en-US" altLang="en-US" b="0"/>
              <a:t>Intensity of the bands representing ZO-1 and CIN phosphorylation. ZO-1 represents the tight junction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354223"/>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Alcohol Alcohol</a:t>
            </a:r>
            <a:r>
              <a:rPr lang="en-US" altLang="en-US" sz="1000">
                <a:solidFill>
                  <a:srgbClr val="333333"/>
                </a:solidFill>
              </a:rPr>
              <a:t>, Volume 42, Issue 5, September 2007, Pages 385–399, </a:t>
            </a:r>
            <a:r>
              <a:rPr lang="en-US" altLang="en-US" sz="1000">
                <a:solidFill>
                  <a:srgbClr val="333333"/>
                </a:solidFill>
                <a:hlinkClick r:id="rId3"/>
              </a:rPr>
              <a:t>https://doi.org/10.1093/alcalc/agl120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9 </a:t>
            </a:r>
            <a:r>
              <a:rPr lang="en-US" altLang="en-US" b="0"/>
              <a:t>Analysis of LPS in the brain endothelial cells and neurons isolated from rats subjected to an i.p. injection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78000" y="1371600"/>
            <a:ext cx="557757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42</Paragraphs>
  <Slides>14</Slides>
  <Notes>14</Notes>
  <TotalTime>3343</TotalTime>
  <HiddenSlides>0</HiddenSlides>
  <MMClips>0</MMClips>
  <ScaleCrop>0</ScaleCrop>
  <HeadingPairs>
    <vt:vector baseType="variant" size="4">
      <vt:variant>
        <vt:lpstr>Theme</vt:lpstr>
      </vt:variant>
      <vt:variant>
        <vt:i4>1</vt:i4>
      </vt:variant>
      <vt:variant>
        <vt:lpstr>Slide Titles</vt:lpstr>
      </vt:variant>
      <vt:variant>
        <vt:i4>14</vt:i4>
      </vt:variant>
    </vt:vector>
  </HeadingPairs>
  <TitlesOfParts>
    <vt:vector baseType="lpstr" size="15">
      <vt:lpstr>13_Office Theme</vt:lpstr>
      <vt:lpstr>Fig. 1  Efflux of [ 14 C]sucrose from the brain microinjected with an mixture consisting of [ ...</vt:lpstr>
      <vt:lpstr>Fig. 2  Time-course of change in (100-BEI%) values in rats microinjected with [ 14 C]dextran and [ ...</vt:lpstr>
      <vt:lpstr>Fig. 3  Time-course of change in (100-BEI %) values in rats microinjected with [ 14 C]sucrose and [ ...</vt:lpstr>
      <vt:lpstr>Fig. 4  Time-course of change in (100-BEI %) values in rats microinjected with [ 14 C]dextran and [ ...</vt:lpstr>
      <vt:lpstr>Fig. 5 RT–PCR analysis of the BBB tight junction proteins mRNA levels. ZO: zonula occludens; OCL: occludin; JAM: ...</vt:lpstr>
      <vt:lpstr>Fig. 6 Quantitative analysis of mRNAs encoding the tight junction protein levels by using real-time PCR. (A) mRNA ...</vt:lpstr>
      <vt:lpstr>Fig. 7 Screening of phosphorylation tight junction proteins ZO-1 representing the tight junction proteins whose ...</vt:lpstr>
      <vt:lpstr>Fig. 8 Intensity of the bands representing ZO-1 and CIN phosphorylation. ZO-1 represents the tight junction ...</vt:lpstr>
      <vt:lpstr>Fig. 9 Analysis of LPS in the brain endothelial cells and neurons isolated from rats subjected to an i.p. injection ...</vt:lpstr>
      <vt:lpstr>Fig. 10 (A and B) RT–PCR analysis of mRNAs encoding iNOS, TNFα, IL-1β, IL-10, and CASPASE-8 in endothelial cells and ...</vt:lpstr>
      <vt:lpstr>Fig. 11 Quantitative analysis of mRNAs encoding iNOS, TNFα, IL-1β, IL-10, and CASPASE-8 using real-time PCR ...</vt:lpstr>
      <vt:lpstr>Fig. 12  Phosphorylation of ERK p42/p44, p38 mapk , and JNK p54/p46 phosphorylation and activation of NFκB ...</vt:lpstr>
      <vt:lpstr>Fig. 13 DNA ladder assay for detection of apoptosis in neurons and endothelial cells.
</vt:lpstr>
      <vt:lpstr>Fig. 14 A unified hypothesis for effects of chronic alcohol drinking on LPS-mediated BBB abnormality and ensuing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2024-04-26T08:20:37Z</dcterms:modified>
</cp:coreProperties>
</file>