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6E071A-F212-459B-AA3B-5090BD3A66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01148-0CFF-4BF1-B56C-55640B73FA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1D4BC8-482E-4E9A-9732-CC44AA7CE7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2024-04-26T06:03:40Z</dcterms:modified>
</cp:coreProperties>
</file>