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C462D-CFCE-4A9E-924E-8320000C2F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114279-CF0C-4981-9519-6F43529A3E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Multilayer networks embedded in geographical regions. (A) Network of European airports, where each layer represents a different airline [51]. (B) Network of mobility and communication in the Ivory Coast, where nodes are geographical districts [63]. We used muxViz to visualize these data sets. [A colour version of this figure is available online.]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2014. Published by Oxford University Press.This is an Open Access article distributed under the terms of the Creative Commons Attribution License (http://creativecommons.org/licenses/by/4.0/), which permits unrestricted reuse distribution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3B83C1-C623-48B6-ADCE-B9CAE58371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mnet/cnu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Complex Netw</a:t>
            </a:r>
            <a:r>
              <a:rPr lang="en-US" altLang="en-US" sz="1000">
                <a:solidFill>
                  <a:srgbClr val="333333"/>
                </a:solidFill>
              </a:rPr>
              <a:t>, Volume 3, Issue 2, June 2015, Pages 159–176,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https://doi.org/10.1093/comnet/cnu038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Multilayer networks embedded in geographical regions. (A) Network of European airports, where each layer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Multilayer networks embedded in geographical regions. (A) Network of European airports, where each layer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2024-04-26T21:35:52Z</dcterms:modified>
</cp:coreProperties>
</file>