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30064-110F-4EBA-A895-3387A33C74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B95A3-8EAC-4BF0-8EE1-E1BBC1F7CA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4E54B-F179-478B-B32C-41A66F8A23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2024-04-26T04:10:29Z</dcterms:modified>
</cp:coreProperties>
</file>