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015C98-9AF2-4C66-A9E8-B741AD2052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38EC98-AF44-43D0-874A-AE4CF44DDD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effects of an acute cocaine challenge (10 mg/kg) on 5CSRT performance compared with performance after an injection of saline. The xaxis denotes the injection given to the animals on that session, whereas the color of the symbols indicates the self-administration group to which the animals had been assigned, that is, whether they had been self-administering saline (white) or cocaine (gray). The left-hand column shows the percentage of premature responses made by both GFP control animals (A) and those overexpressing ΔFosB (D). The center column shows the percentage of correct responses made by both GFP control animals (B) and those overexpressing ΔFosB (E). The right-hand column shows the percentage of trials omitted by both GFP control animals (C) and those overexpressing ΔFosB (F). ΔFosB overexpression reduced the increase in premature responding and in omissions elicited by the acute cocaine challenge in animals previously trained with saline. Data shown are mean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04830-1B5E-4438-8943-5A64EA03E5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435–444, </a:t>
            </a:r>
            <a:r>
              <a:rPr lang="en-US" altLang="en-US" sz="1000">
                <a:solidFill>
                  <a:srgbClr val="333333"/>
                </a:solidFill>
                <a:hlinkClick r:id="rId3"/>
              </a:rPr>
              <a:t>https://doi.org/10.1093/cercor/bhn094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effects of an acute cocaine challenge (10 mg/kg) on 5CSRT performance compared with performance after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effects of an acute cocaine challenge (10 mg/kg) on 5CSRT performance compared with performance after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2024-04-26T10:34:05Z</dcterms:modified>
</cp:coreProperties>
</file>