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7A1ACC-1F87-4D15-92F2-720F32DC0B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EA136-4F5B-46B1-B7C0-7BBEACAAE63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Histological preparations used to determine electrode positions. (A) A 6-electrode array transecting the mPFC area. (B) A 4-electrode array transecting the cRS area. (C) A hippocampal bipolar recording electrode track. Despite the size of the arrays, no extensive injuries or necrosis were observed in the brain sections. The arrows point to the deepest recording tips from the arrays and the bipolar electrode tips in the hippocampus.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B12D6B-3EAB-41FA-A533-0EF5DFDF39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24–40, </a:t>
            </a:r>
            <a:r>
              <a:rPr lang="en-US" altLang="en-US" sz="1000">
                <a:solidFill>
                  <a:srgbClr val="333333"/>
                </a:solidFill>
                <a:hlinkClick r:id="rId3"/>
              </a:rPr>
              <a:t>https://doi.org/10.1093/cercor/bhn055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Histological preparations used to determine electrode positions. (A) A 6-electrode array transecting the mPFC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Histological preparations used to determine electrode positions. (A) A 6-electrode array transecting the mPFC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2024-04-26T15:44:36Z</dcterms:modified>
</cp:coreProperties>
</file>