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D1AA2-B428-41E5-8FC0-8E09DF108D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AD7CB5-8448-4BB1-B0A8-1AC6167EB8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reaction times in children with ADHD and in typically developing children (TDC) in both absent warning condition (black bars) and present warning condition (white bars) in feedback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2D0DF-E81D-48A7-A13E-18C4B6DCDB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1, January 2012, Pages 30–44,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Mean reaction times in children with ADHD and in typically developing children (TDC) in both absent warning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Mean reaction times in children with ADHD and in typically developing children (TDC) in both absent warning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2024-09-20T22:21:52Z</dcterms:modified>
</cp:coreProperties>
</file>