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428CA-89EA-4469-A2A1-91F5937D10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2831E-549C-4902-A410-6FA0D1B5EF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reaction times in children with ADHD and in typically developing children (TDC) in both absent warning condition (black bars) and present warning condition (white bars) in feedback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7168C8-393B-400C-9566-771CDB8A55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1, January 2012, Pages 30–44,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Mean reaction times in children with ADHD and in typically developing children (TDC) in both absent warning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Mean reaction times in children with ADHD and in typically developing children (TDC) in both absent warning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2024-05-04T11:05:59Z</dcterms:modified>
</cp:coreProperties>
</file>