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4B3DB-2FEA-4926-B51F-8482CC52EA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81AF2-7804-40DD-999F-A3EEA9EAAE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Occurrence of cardiac death or non-fatal AMI in various LVEF groups according to contrast defect index (CDI)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2008 The Author(s). Published by Oxford University Press on behalf of the European Society of CardiologyThe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BFFC81-ED6C-4CD3-9E3C-CB30898296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6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29, Issue 3, February 2008, Pages 299–314, </a:t>
            </a:r>
            <a:r>
              <a:rPr lang="en-US" altLang="en-US" sz="1000">
                <a:solidFill>
                  <a:srgbClr val="333333"/>
                </a:solidFill>
                <a:hlinkClick r:id="rId3"/>
              </a:rPr>
              <a:t>https://doi.org/10.1093/eurheartj/ehm621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Occurrence of cardiac death or non-fatal AMI in various LVEF groups according to contrast defect index (CDI)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Occurrence of cardiac death or non-fatal AMI in various LVEF groups according to contrast defect index (CDI)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2024-04-26T01:27:59Z</dcterms:modified>
</cp:coreProperties>
</file>