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5617B-F9FA-4EFA-8467-6846A92CB8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29AEC-206B-414B-BDE3-24890380D7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D4586-159E-458C-87C3-8FFFE5665B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2024-04-27T00:25:16Z</dcterms:modified>
</cp:coreProperties>
</file>