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97DEBA0-91DD-4C7A-9550-3AD8FB8A284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303D025-39BD-491C-ACBF-491F53CBD9F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C4E9010-D43D-4E3E-A9DA-CF4EDC12D99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2024-04-26T11:43:50Z</dcterms:modified>
</cp:coreProperties>
</file>