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69D7E-737C-4DB4-906C-7C1C91CDF6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3FFDD-C12C-4428-AC21-3560BFB8FE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Architecture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Journal of Law and Information Technology Vol. 16 No. 1 © Oxford University Press 2007;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72D41-5296-47AA-9AF4-45A11CE73B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lit/eam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Law Info Tech</a:t>
            </a:r>
            <a:r>
              <a:rPr lang="en-US" altLang="en-US" sz="1000">
                <a:solidFill>
                  <a:srgbClr val="333333"/>
                </a:solidFill>
              </a:rPr>
              <a:t>, Volume 16, Issue 1, Spring 2008, Pages 1–7,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https://doi.org/10.1093/ijlit/eam006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Network Architecture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64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Network Architecture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2024-04-27T05:22:34Z</dcterms:modified>
</cp:coreProperties>
</file>