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E20DD24-61BF-41C4-964A-CCCC9EA89AA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33EFE70-6C93-4E15-993C-6613C7CC49F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(A) Bar graph of relative DSD (spines/mm of dendritic length) within the insular cortex, specifically the secondary gyrus brevis, precentral insular gyrus, and postcentral insular gyrus. There appeared to be no differences in DSD among the 3 insular gyri. (B) Bar graph of relative DSD for the insular cortex and previously quantified cortices, that is, Low Integration Cortex and High Integration Cortex. DSD patterns were nearly identical to those of DSN. *Denotes data from Jacobs et al. (2001). All Error bars represent SEM.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AB984F0-1AF9-4F1F-BE32-9169CE7D0CD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n23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9, September 2009, Pages 2131–2144, </a:t>
            </a:r>
            <a:r>
              <a:rPr lang="en-US" altLang="en-US" sz="1000">
                <a:solidFill>
                  <a:srgbClr val="333333"/>
                </a:solidFill>
                <a:hlinkClick r:id="rId3"/>
              </a:rPr>
              <a:t>https://doi.org/10.1093/cercor/bhn234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(A) Bar graph of relative DSD (spines/mm of dendritic length) within the insular cortex, specifically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(A) Bar graph of relative DSD (spines/mm of dendritic length) within the insular cortex, specifically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2024-04-27T05:00:51Z</dcterms:modified>
</cp:coreProperties>
</file>