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E5D28A-6771-471F-968A-8366EA92415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276B29-F14E-4B43-B709-59F01136A9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relationship between EM fungal (EMF) communities and percentage foliage loss caused by scale insect herbivory in pinyon pine does not follow the pattern predicted by Gange (2007). Instead, percentage foliage loss caused by scale herbivory is not signficantly correlated with EM fungal species richness.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12AE4-8EA2-46E0-A1B1-4A6CD94F0DD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EM fungal (EMF) species composition is significantly correlated with percentage foliage loss caused by scale insect herbivory in pinyon pine. EMF species composition is represented by a single axis ordination score as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12AE4-8EA2-46E0-A1B1-4A6CD94F0DD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schematic depiction of the effect of mycorrhizal fungi on plant-insect interactions. Loosely based on the genus Eucalyptus, which associates with both AM and EM fungi and is subject to both insect herbivory (resulting from aphids and other insects) and pollination (from bees and other insects). Herbivores on these plants are also subject to enemies (such as parasitoid wasps), which are also influenced by plants associated with mycorrhizal fungi. Signs on arrows represent the effect (positive [ + ], neutral [0], or negative [ − ]) of a plant inoculated with either AM or EM fungi on the insect in question.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Entomological Society of AmericaThis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12AE4-8EA2-46E0-A1B1-4A6CD94F0DD5}"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603/022.038.0111"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relationship between EM fungal (EMF) communities and percentage foliage loss caused by scale insect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4012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EM fungal (EMF) species composition is significantly correlated with percentage foliage loss caused by scale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1259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Environ Entomol</a:t>
            </a:r>
            <a:r>
              <a:rPr lang="en-US" altLang="en-US" sz="1000">
                <a:solidFill>
                  <a:srgbClr val="333333"/>
                </a:solidFill>
              </a:rPr>
              <a:t>, Volume 38, Issue 1, 1 February 2009, Pages 93–102, </a:t>
            </a:r>
            <a:r>
              <a:rPr lang="en-US" altLang="en-US" sz="1000">
                <a:solidFill>
                  <a:srgbClr val="333333"/>
                </a:solidFill>
                <a:hlinkClick r:id="rId3"/>
              </a:rPr>
              <a:t>https://doi.org/10.1603/022.038.0111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schematic depiction of the effect of mycorrhizal fungi on plant-insect interactions. Loosely based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580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The relationship between EM fungal (EMF) communities and percentage foliage loss caused by scale insect ...</vt:lpstr>
      <vt:lpstr>Fig. 2. EM fungal (EMF) species composition is significantly correlated with percentage foliage loss caused by scale ...</vt:lpstr>
      <vt:lpstr>Fig. 3. A schematic depiction of the effect of mycorrhizal fungi on plant-insect interactions. Loosely based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2024-09-20T19:50:24Z</dcterms:modified>
</cp:coreProperties>
</file>