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F0226-A8CC-4923-B75F-9DE1EC5023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B5511A-69E1-4A05-8939-BE8D861D38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dopamine D1/D5 ligands do not affect basal synaptic transmission at the concentrations tested. SC-CA1 synaptic transmission was stable in vehicle-injected animals throughout the recording period. Basal synaptic transmission was not significantly affected by intracerebroventricular injection of a selective D1/D5 agonist (42 μg of chloro-PB) or a selective D1/D5 antagonist (30 μg of SCH23390).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CF1D0-FE9F-4BE7-A6DC-3F366D46F9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2131–2138,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dopamine D1/D5 ligands do not affect basal synaptic transmission at the concentrations tested. SC-CA1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dopamine D1/D5 ligands do not affect basal synaptic transmission at the concentrations tested. SC-CA1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2024-04-26T12:51:50Z</dcterms:modified>
</cp:coreProperties>
</file>