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85DD5D-A2CA-451E-8DE8-46506AFC50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83F0BD-F043-4062-9716-D396B0264F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model of the feeding apparatus of batoid fishes, shown in posterior, right lateral, and ventral views at the top, middle, and bottom of the figure, respectively. In the latter two views, anterior is to the right. The jaws are suspended from the chondrocranium by the paired hyomandibulae, the dorsalmost hyoid elements. This cranial design is largely similar to sharks except batoids lack an ethmopalatine ligament between the upper jaw and cranium, illustrated in the right lateral and ventral views.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2B389-4FD8-437B-85E4-6B2ED54733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m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47, Issue 1, July 2007, Pages 70–81, </a:t>
            </a:r>
            <a:r>
              <a:rPr lang="en-US" altLang="en-US" sz="1000">
                <a:solidFill>
                  <a:srgbClr val="333333"/>
                </a:solidFill>
                <a:hlinkClick r:id="rId3"/>
              </a:rPr>
              <a:t>https://doi.org/10.1093/icb/icm034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model of the feeding apparatus of batoid fishes, shown in posterior, right lateral, and ventral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Schematic model of the feeding apparatus of batoid fishes, shown in posterior, right lateral, and ventral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2024-04-26T22:57:31Z</dcterms:modified>
</cp:coreProperties>
</file>