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2E12A8-22DE-40AA-8660-F519D276F8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038595-99CA-408B-8ECB-06E5ACFC06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Kaplan–Meier curve of overall mortality during the follow-up according to number of insomnia symptoms.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E809D0-49C6-445F-B2F9-AEAAD4BC58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t0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35, Issue 21, 1 June 2014, Pages 1382–1393,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https://doi.org/10.1093/eurheartj/eht019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The Kaplan–Meier curve of overall mortality during the follow-up according to number of insomnia symptoms.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The Kaplan–Meier curve of overall mortality during the follow-up according to number of insomnia symptoms.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2024-04-26T08:35:05Z</dcterms:modified>
</cp:coreProperties>
</file>