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C3BE60-B68F-444D-BDA9-8F2840978E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BB6A48-1ECD-4F2F-8D00-9B2ECCBDDB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Effect of block shift on block score. The relative improvement (using structure-based, curated CDD alignments) of score of 25% or higher per block is plotted versus the block shift. The central line in each box shows the median value, the upper and lower boundaries of individual box show the upper and lower quartiles, and the vertical lines extent to a value of 1.5 times the inter quartile range. Outlier values are shown outside the whiskers. Values on top of each box provide the percentage of data points for each block shift bin.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60B340-3031-455F-B650-FAE58BEB009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2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9, 1 May 2006, Pages 2598–2606, </a:t>
            </a:r>
            <a:r>
              <a:rPr lang="en-US" altLang="en-US" sz="1000">
                <a:solidFill>
                  <a:srgbClr val="333333"/>
                </a:solidFill>
                <a:hlinkClick r:id="rId3"/>
              </a:rPr>
              <a:t>https://doi.org/10.1093/nar/gkl274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Effect of block shift on block score. The relative improvement (using structure-based, curated CDD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Effect of block shift on block score. The relative improvement (using structure-based, curated CDD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2024-04-26T18:46:38Z</dcterms:modified>
</cp:coreProperties>
</file>