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8FAD17-8971-47EC-BED5-586B4BBF1A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DBA08C-75B7-4B75-87DA-9A8C2D0AEA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mPSP1 in nuclear matrix fraction. Nuclei isolated from mouse testis were treated with DNase I and extracted in 2.5 M ammonium sulfate and 2 M NaCl. Western blotting was performed using anti-mPSP1 and anti-Lamin B1. 1, Whole extract; 2, cytoplasmic extract; 3, 2.5 M ammonium sulfate fraction; 4, 2 M NaCl fraction; 5, nuclear matrix fraction. The signals in the upper and lower panels indicate mPSP1-α (58.7 kDa) and Lamin B1 (68.9 kDa), respectively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5187F3-E354-409B-8F68-090485047F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4.028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71, Issue 3, 1 September 2004, Pages 926–932,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https://doi.org/10.1095/biolreprod.104.028159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Existence of mPSP1 in nuclear matrix fraction. Nuclei isolated from mouse testis were treated with DNase 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Existence of mPSP1 in nuclear matrix fraction. Nuclei isolated from mouse testis were treated with DNase 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2024-04-26T06:13:02Z</dcterms:modified>
</cp:coreProperties>
</file>