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6EDE2F-ABFA-4F84-953C-E7D1FD46C3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E59E85-81EB-4CD6-A832-36451C7EDD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ADFBAD-B827-41E9-8A8C-1DF3F98E19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2024-04-26T12:18:58Z</dcterms:modified>
</cp:coreProperties>
</file>