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471E0-3570-4971-BC29-A9F31BD39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BFCC8-5EEE-4392-B842-C8A598C4EA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A51B7-9B60-4761-A62E-BA6CADD69E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2024-04-26T17:43:37Z</dcterms:modified>
</cp:coreProperties>
</file>