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DCBE3-82A2-4B2A-B572-553ED754C0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45D332-E2D3-4717-9062-29EB17A5E8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 depicting mean demographically adjusted GAI scores for individuals with right and left hemisphere FCD lesions and healthy controls. Error bars represent 95% confidence intervals. *: significant at P &lt; 0.05; **: significant at P &lt; 0.001; n.s.: nonsignificant.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5211C-1D37-4CA3-8B10-E9092A5A58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2854–2862,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Bar graph depicting mean demographically adjusted GAI scores for individuals with right and left hemisphere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Bar graph depicting mean demographically adjusted GAI scores for individuals with right and left hemisphere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2024-04-26T17:28:57Z</dcterms:modified>
</cp:coreProperties>
</file>