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1CD457-FCD9-412C-B9F2-F36A91D9F9D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E321CE-8E7F-4C18-A4FB-4DD963FB866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Conserved regions within groups of Sox proteins. In addition to the HMG domain (black box), further regions are conserved between several members of the same group of Sox proteins as indicated by differently shaded and striped boxes. One member of group B-E is shown. Sox2 was compared with Sox1 and Sox3 (99), Sox4 with Sox11, Sox22 and rtSox24 (26), Sox6 with L-Sox5, xSox12 and Sox13 (116), Sox10 with Sox9 and SoxP1 (44). The number of amino acids (aa) and the percentage of amino acid identity (%) between compared Sox proteins is listed below the conserved regions. LZ, leucine zipper; Q, glutamine-rich domain; S, serine-rich domain; TA, transactivation domain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1999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8410B2-495D-4301-964C-63B5E76C4D6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27.6.140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27, Issue 6, 1 March 1999, Pages 1409–1420, </a:t>
            </a:r>
            <a:r>
              <a:rPr lang="en-US" altLang="en-US" sz="1000">
                <a:solidFill>
                  <a:srgbClr val="333333"/>
                </a:solidFill>
                <a:hlinkClick r:id="rId3"/>
              </a:rPr>
              <a:t>https://doi.org/10.1093/nar/27.6.1409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Conserved regions within groups of Sox proteins. In addition to the HMG domain (black box), further regions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Conserved regions within groups of Sox proteins. In addition to the HMG domain (black box), further regions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2024-04-26T15:52:34Z</dcterms:modified>
</cp:coreProperties>
</file>