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670580-781E-4133-8D2A-675E368496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BDFBE-96B9-4FA2-B5B1-6FB070654B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Hypothesized Model of LP, PK, Single-Text Comprehension, and Multiple-Texts Comprehension. Note: N = 207; STC = Single-Text Comprehension; MTC = Multiple-Texts Comprehension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2017This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7FBCF4-77C6-4736-88A6-68D350DE47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Structural Model of LP, PK, Single-Text Comprehension, and Multiple-Texts Comprehension. Note: N = 207; STC = Single-Text Comprehension; MTC = Multiple-Texts Comprehension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2017This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7FBCF4-77C6-4736-88A6-68D350DE477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pplin/amw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pplin/amw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Appl Linguist</a:t>
            </a:r>
            <a:r>
              <a:rPr lang="en-US" altLang="en-US" sz="1000">
                <a:solidFill>
                  <a:srgbClr val="333333"/>
                </a:solidFill>
              </a:rPr>
              <a:t>, Volume 39, Issue 6, December 2018, Pages 912–932,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https://doi.org/10.1093/applin/amw059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A Hypothesized Model of LP, PK, Single-Text Comprehension, and Multiple-Texts Comprehension. Note: N = 207;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220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Appl Linguist</a:t>
            </a:r>
            <a:r>
              <a:rPr lang="en-US" altLang="en-US" sz="1000">
                <a:solidFill>
                  <a:srgbClr val="333333"/>
                </a:solidFill>
              </a:rPr>
              <a:t>, Volume 39, Issue 6, December 2018, Pages 912–932,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https://doi.org/10.1093/applin/amw059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The Structural Model of LP, PK, Single-Text Comprehension, and Multiple-Texts Comprehension. Note: N = 207;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093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1: A Hypothesized Model of LP, PK, Single-Text Comprehension, and Multiple-Texts Comprehension. Note: N = 207; ...</vt:lpstr>
      <vt:lpstr>Figure 2: The Structural Model of LP, PK, Single-Text Comprehension, and Multiple-Texts Comprehension. Note: N = 207;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2024-04-27T00:56:08Z</dcterms:modified>
</cp:coreProperties>
</file>