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1C3CEF-69D2-434B-A247-89D355B7319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7F0B93-2AE2-49DA-9B06-94F8A31CC01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380D38-66D6-4332-B79E-3FAC44E3A5C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2024-04-26T01:05:30Z</dcterms:modified>
</cp:coreProperties>
</file>