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61112-41C7-40BD-8FD8-E8AA97B2E2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EEACD7-92E8-40D9-BCAD-1DA823124B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Modified version of Fig. 3 with dates calculated by Multidivtime assuming full constraints and including all taxa (estimated dates from all the Multidivtime analyses are given in Table 3). Monotreme and placental outgroups have been pruned. Dark gray bars represent 1 SD either side of the point estimate, and light gray bars represent the 95% CI. Circles on branches and their associated letters represent the earliest known fossils assignable to that lineage and used to calculate unrepresented basal branch lengths (UBBLs; Appendix II). Black circle = fossil confidently assigned to that lineage and used to calibrate the Multidivtime analysis (Table 1); gray circle = fossil confidently assigned to that lineage but not used to calibrate the Multidivtime analysis; white circle = fossil only tentatively assigned to that lineage.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A83F0-F5D6-4CFE-B91B-C2B03A3888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175–189, </a:t>
            </a:r>
            <a:r>
              <a:rPr lang="en-US" altLang="en-US" sz="1000">
                <a:solidFill>
                  <a:srgbClr val="333333"/>
                </a:solidFill>
                <a:hlinkClick r:id="rId3"/>
              </a:rPr>
              <a:t>https://doi.org/10.1644/06-MAMM-A-437.1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Modified version of Fig. 3 with dates calculated by Multidivtime assuming full constraints and including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Modified version of Fig. 3 with dates calculated by Multidivtime assuming full constraints and including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2024-04-26T15:43:53Z</dcterms:modified>
</cp:coreProperties>
</file>