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4E2A2C-0197-432D-8534-7C33BE22B8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408D51-C04A-470B-B373-A7A84FE318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Horizontal and VD tuning. (A) Disparity frequencies (in cycles per degree, cpd) of HD-selective cells in central V1 (dark) and peripheral V1 (white) are plotted as a function of the preferred disparity. Horizontal line delimits cells with coarse tuning profiles (frequency 0.75 cpd, tuned cells). Among the tuned categories, neurons are classified as TE or TI if their preferred disparity is within ±0.15° (vertical lines). Beyond these limits are cells with TN- or TF-tuning profile types. (B) Same as (A) for VD-selective cells. (C) Distributions of the different categories of HD-selective cells for central (dark) and peripheral (white) fields. (D) Same as (C) for VD.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46BEDA-8844-436D-9218-C5B2AFCF26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1260–1273, </a:t>
            </a:r>
            <a:r>
              <a:rPr lang="en-US" altLang="en-US" sz="1000">
                <a:solidFill>
                  <a:srgbClr val="333333"/>
                </a:solidFill>
                <a:hlinkClick r:id="rId3"/>
              </a:rPr>
              <a:t>https://doi.org/10.1093/cercor/bhl050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Horizontal and VD tuning. (A) Disparity frequencies (in cycles per degree, cpd) of HD-selective cells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Horizontal and VD tuning. (A) Disparity frequencies (in cycles per degree, cpd) of HD-selective cells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2024-04-26T22:10:18Z</dcterms:modified>
</cp:coreProperties>
</file>