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AF10E-D2A7-40AC-BBF9-F33CCFA881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CDB86-D479-4E12-862D-AF56362617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0B00F-2610-4C6E-8FE0-10AF6644F8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2024-05-01T22:00:08Z</dcterms:modified>
</cp:coreProperties>
</file>