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36E70-8CD6-4489-9E0B-F26701B14A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5D6370-FC81-4C92-82D5-DBCC0C5872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Box and whiskers plot showing delta change between presentation and subsequent blood sample obtained within 3 h in patients with a diagnosis of unstable angina (left, n = 25) and evolving non-STEMI (right, n = 12). Diagnosis of myocardial infarction was based on fourth generation cTnT (≥0.03 ng/mL). hsTnT concentration increased significantly (P = 0.0024) from a mean of 10.66% (SEM 10.8, median 0%, range −84.6 to 192.8%) to a mean of 1176.9% (SEM 520.9, Median 358.4%, range: −96.6 to 5503.6%).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51B56A-FED6-432A-AD13-355729C208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4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4, February 2011, Pages 404–411,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https://doi.org/10.1093/eurheartj/ehq456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Box and whiskers plot showing delta change between presentation and subsequent blood sample obtained within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Box and whiskers plot showing delta change between presentation and subsequent blood sample obtained within 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2024-04-26T07:11:46Z</dcterms:modified>
</cp:coreProperties>
</file>