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EFB3CE-861D-4643-88FE-2FFE5DB0D1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D15798-DA91-4513-B59A-F334F96800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Focal mechanisms for intraplate seismicity between Africa and the Southwest Indian ridge (SWIR).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0A8BAE-F62B-4652-9282-567BE8E795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5.0260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162, Issue 1, July 2005, Pages 221–238,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https://doi.org/10.1111/j.1365-246X.2005.02608.x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9 </a:t>
            </a:r>
            <a:r>
              <a:rPr lang="en-US" altLang="en-US" b="0"/>
              <a:t>Focal mechanisms for intraplate seismicity between Africa and the Southwest Indian ridge (SWIR).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9 Focal mechanisms for intraplate seismicity between Africa and the Southwest Indian ridge (SWIR).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2024-04-26T10:07:09Z</dcterms:modified>
</cp:coreProperties>
</file>