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4EA8E-32A8-430E-A108-6FB1B5CE5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3730A-E2F7-4CFC-BEF2-778A9290B3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SUGP1 and HMGCR alternative splicing are correlated in an rs10401969-dependent manner. SUGP1 and HMGCR transcripts, H11b, H18b, H18(+), H13(−) and total HMGCR, were quantified in LCLs by quantitative PCR, and linear regression was used to identify the relationship between quantile normalized SUGP1 transcript levels and HMGCR alternative splicing. All statistical analyses were performed in JMP 9.0 using a general linear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C7E09-4713-4527-9A91-9AA6956371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3106–3116, </a:t>
            </a:r>
            <a:r>
              <a:rPr lang="en-US" altLang="en-US" sz="1000">
                <a:solidFill>
                  <a:srgbClr val="333333"/>
                </a:solidFill>
                <a:hlinkClick r:id="rId3"/>
              </a:rPr>
              <a:t>https://doi.org/10.1093/hmg/ddw151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SUGP1 and HMGCR alternative splicing are correlated in an rs10401969-dependent manner. SUGP1 and HMGCR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SUGP1 and HMGCR alternative splicing are correlated in an rs10401969-dependent manner. SUGP1 and HMGCR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2024-04-26T13:56:26Z</dcterms:modified>
</cp:coreProperties>
</file>