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9025B0-05E1-4A1C-AFAC-B1533EF178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2BB0F0-2B0F-4205-AA59-32BCF0AD50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C0F880-0F42-4134-A420-8B678ED064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2024-04-26T06:50:25Z</dcterms:modified>
</cp:coreProperties>
</file>