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8643B-31AF-4ADF-8412-224BF84A0A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8ECFE-C255-49AC-8CBE-D69F08BFAB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17 SPTLC1 and SPTLC2 mutations analysed.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2D3CD-B460-44FB-A654-E3CF15F4A2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2016, Pages 853–865,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the 17 SPTLC1 and SPTLC2 mutations analysed.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the 17 SPTLC1 and SPTLC2 mutations analysed.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2024-04-26T06:53:32Z</dcterms:modified>
</cp:coreProperties>
</file>