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9173F-A2E1-443B-BDC1-109D3BB86A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1B15F-F961-4E4B-B649-B0519A4D48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exposure to 49 °C skin contact. (A) Superimposed PSTs (top panels) comparing MFR responses of neuron “A” to 38 °C skin contact versus 6, 49 °C contacts (top left) and versus additional 6, 49 °C contacts (top right). Difference PSTs (panels in second row from top) showing that neuron A gradually developed a substantial responsivity to 49 °C contact. (B) Observations from neuron “B” (same format/study design as in A). Arrow along ordinate indicates MFR in the absence of intentional stimulation—determined during 5- to 10-s period immediately preceding onset of stimulation protocol.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63230-C65B-440E-9E88-1245AFEDE5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349–366,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Effects of exposure to 49 °C skin contact. (A) Superimposed PSTs (top panels) comparing MFR responses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Effects of exposure to 49 °C skin contact. (A) Superimposed PSTs (top panels) comparing MFR responses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2024-04-26T05:07:17Z</dcterms:modified>
</cp:coreProperties>
</file>