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1574A-607F-4484-9F91-5AFE73D40E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7E4CF8-5CB0-4A0F-964C-7161D23FDD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Funnel plot of 119 trials of Chinese herbal medicine published in Chinese (upper panel), 17 Chinese herbal medicine published in English (middle panel) and 136 matched conventional medicine trials (lower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2007;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8969A0-8690-45EF-90FF-89D904FFD5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m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36, Issue 5, October 2007, Pages 1086–1092, </a:t>
            </a:r>
            <a:r>
              <a:rPr lang="en-US" altLang="en-US" sz="1000">
                <a:solidFill>
                  <a:srgbClr val="333333"/>
                </a:solidFill>
                <a:hlinkClick r:id="rId3"/>
              </a:rPr>
              <a:t>https://doi.org/10.1093/ije/dym119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Funnel plot of 119 trials of Chinese herbal medicine published in Chinese (upper panel), 17 Chinese herbal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Funnel plot of 119 trials of Chinese herbal medicine published in Chinese (upper panel), 17 Chinese herbal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2024-04-26T14:57:59Z</dcterms:modified>
</cp:coreProperties>
</file>