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EBD8B-0F7B-4DD5-92DA-E93BD84A08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F3A81-67B3-4346-A1B3-5C3082F85E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88477-81B9-41ED-9A9D-93F77BC209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2024-04-26T03:43:42Z</dcterms:modified>
</cp:coreProperties>
</file>