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1D2DFD-DA89-4C6B-A9F9-5C29166642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FC8E4C-B802-4768-8735-776357C4EE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 between time to first event and type of event.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8E43F-57B8-4E8B-924C-6225C98A325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Relationship between time to first event and atrial fibrillation burden.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8E43F-57B8-4E8B-924C-6225C98A325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Inter-atrial fibrillation (AF) intervals following the start of antiarrhythmic drugs (AADs). Eight consecutive patients with follow-up periods subsequent to the initiation of an AAD for AF during which no dose adjustment for that AAD was made. The pattern of recurrence does not fit a Poisson distribution. The bars represent the total duration of follow-up for each patient; the vertical bands represent episodes of AF; the arrows represent the duration for which no recurrence was recorded since the patient's last episode.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8E43F-57B8-4E8B-924C-6225C98A325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Differentiation of treatment effects according to endpoint in the PAFAC trial (survival analysis): time to first recurrence of atrial fibrillation (AF) or death (primary endpoint) vs. time to persistent AF (secondary endpoint). The numbers of patients at risk are stated for 1 and 2 years of follow-up. Adapted from Fetsch et al.21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8E43F-57B8-4E8B-924C-6225C98A325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Potential overlap between ECG-documented presence of atrial fibrillation (AF), symptoms, and quality of life. Quality of life may be impaired in the absence of symptoms or by symptoms related to concomitant disorders rather than AF. Adapted from: Grönefeld and Hohnloser.74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8E43F-57B8-4E8B-924C-6225C98A325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sun02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sun02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sun02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sun02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urheartj/sun02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Suppl</a:t>
            </a:r>
            <a:r>
              <a:rPr lang="en-US" altLang="en-US" sz="1000">
                <a:solidFill>
                  <a:srgbClr val="333333"/>
                </a:solidFill>
              </a:rPr>
              <a:t>, Volume 10, Issue suppl_H, September 2008, Pages H55–H78, </a:t>
            </a:r>
            <a:r>
              <a:rPr lang="en-US" altLang="en-US" sz="1000">
                <a:solidFill>
                  <a:srgbClr val="333333"/>
                </a:solidFill>
                <a:hlinkClick r:id="rId3"/>
              </a:rPr>
              <a:t>https://doi.org/10.1093/eurheartj/sun028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 between time to first event and type of event.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284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Suppl</a:t>
            </a:r>
            <a:r>
              <a:rPr lang="en-US" altLang="en-US" sz="1000">
                <a:solidFill>
                  <a:srgbClr val="333333"/>
                </a:solidFill>
              </a:rPr>
              <a:t>, Volume 10, Issue suppl_H, September 2008, Pages H55–H78, </a:t>
            </a:r>
            <a:r>
              <a:rPr lang="en-US" altLang="en-US" sz="1000">
                <a:solidFill>
                  <a:srgbClr val="333333"/>
                </a:solidFill>
                <a:hlinkClick r:id="rId3"/>
              </a:rPr>
              <a:t>https://doi.org/10.1093/eurheartj/sun028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Relationship between time to first event and atrial fibrillation burden.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898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Suppl</a:t>
            </a:r>
            <a:r>
              <a:rPr lang="en-US" altLang="en-US" sz="1000">
                <a:solidFill>
                  <a:srgbClr val="333333"/>
                </a:solidFill>
              </a:rPr>
              <a:t>, Volume 10, Issue suppl_H, September 2008, Pages H55–H78, </a:t>
            </a:r>
            <a:r>
              <a:rPr lang="en-US" altLang="en-US" sz="1000">
                <a:solidFill>
                  <a:srgbClr val="333333"/>
                </a:solidFill>
                <a:hlinkClick r:id="rId3"/>
              </a:rPr>
              <a:t>https://doi.org/10.1093/eurheartj/sun028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Inter-atrial fibrillation (AF) intervals following the start of antiarrhythmic drugs (AADs). Eight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560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Suppl</a:t>
            </a:r>
            <a:r>
              <a:rPr lang="en-US" altLang="en-US" sz="1000">
                <a:solidFill>
                  <a:srgbClr val="333333"/>
                </a:solidFill>
              </a:rPr>
              <a:t>, Volume 10, Issue suppl_H, September 2008, Pages H55–H78, </a:t>
            </a:r>
            <a:r>
              <a:rPr lang="en-US" altLang="en-US" sz="1000">
                <a:solidFill>
                  <a:srgbClr val="333333"/>
                </a:solidFill>
                <a:hlinkClick r:id="rId3"/>
              </a:rPr>
              <a:t>https://doi.org/10.1093/eurheartj/sun028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Differentiation of treatment effects according to endpoint in the PAFAC trial (survival analysis): time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760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Suppl</a:t>
            </a:r>
            <a:r>
              <a:rPr lang="en-US" altLang="en-US" sz="1000">
                <a:solidFill>
                  <a:srgbClr val="333333"/>
                </a:solidFill>
              </a:rPr>
              <a:t>, Volume 10, Issue suppl_H, September 2008, Pages H55–H78, </a:t>
            </a:r>
            <a:r>
              <a:rPr lang="en-US" altLang="en-US" sz="1000">
                <a:solidFill>
                  <a:srgbClr val="333333"/>
                </a:solidFill>
                <a:hlinkClick r:id="rId3"/>
              </a:rPr>
              <a:t>https://doi.org/10.1093/eurheartj/sun028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Potential overlap between ECG-documented presence of atrial fibrillation (AF), symptoms, and quality of life.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93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2 Relationship between time to first event and type of event.
</vt:lpstr>
      <vt:lpstr>Figure 1 Relationship between time to first event and atrial fibrillation burden.
</vt:lpstr>
      <vt:lpstr>Figure 3 Inter-atrial fibrillation (AF) intervals following the start of antiarrhythmic drugs (AADs). Eight ...</vt:lpstr>
      <vt:lpstr>Figure 4 Differentiation of treatment effects according to endpoint in the PAFAC trial (survival analysis): time to ...</vt:lpstr>
      <vt:lpstr>Figure 5 Potential overlap between ECG-documented presence of atrial fibrillation (AF), symptoms, and quality of life.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2024-04-26T13:12:09Z</dcterms:modified>
</cp:coreProperties>
</file>