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CB06E-7585-4F44-87D7-8FDB6A18F0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FEF94-B8E5-4C34-9B5E-D29F41A2D9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Diagrammatic representation of the proposed mediating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C8DB9-B3DE-4730-B667-769721E708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Parameter estimates for the saturated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C8DB9-B3DE-4730-B667-769721E7084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Parameter estimates for the mediator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C8DB9-B3DE-4730-B667-769721E7084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rclin/ac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7, November 2012, Pages 766–780,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Diagrammatic representation of the proposed mediating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897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7, November 2012, Pages 766–780,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Parameter estimates for the saturated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996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7, November 2012, Pages 766–780,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Parameter estimates for the mediator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764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 1. Diagrammatic representation of the proposed mediating model.
</vt:lpstr>
      <vt:lpstr>Fig. 2. Parameter estimates for the saturated model.
</vt:lpstr>
      <vt:lpstr>Fig. 3. Parameter estimates for the mediator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2024-04-26T05:23:27Z</dcterms:modified>
</cp:coreProperties>
</file>