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C9E11-E46D-4680-ABA6-9DEEFE1CC6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7FAFC0-8E34-493A-8322-11EEFA0D66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 on scene learning task. The left panel shows the average group learning curve over 10 sessions of the scene task. Open squares = combined group pre-operative performance; open circles = combined performance after one unilateral lesion; filled squares = group Con; filled circles = group ACh+fx. The right panel shows the percent error in trials 2–8 on the same task. Performance of individual animals is shown by their letter, except for filled square = H and filled circle = I (both group Con). Bars represent average group performance: PRE = combined group performance pre-operatively; unilateral = combined group performance after only a single unilateral lesion; ACh+fx = performance of group ACh+fx and Con = performance of group Con.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4B692-E167-4EBC-894F-A206E7C070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7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729–736,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https://doi.org/10.1093/cercor/12.7.729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Performance on scene learning task. The left panel shows the average group learning curve over 10 sessions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Performance on scene learning task. The left panel shows the average group learning curve over 10 sessions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2024-04-26T21:39:35Z</dcterms:modified>
</cp:coreProperties>
</file>