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10792D-7BAF-4EA2-BE0A-B6D0806B18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B3CDF-F971-4A3C-AB24-74C168F23C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Hexameric motif conservation in an upstream intergenic region. The upper part shows the search entry box, with the criteria selected for filtering of the displayed hexameric motifs. The lower part is the resulting figure, showing the conservation profile as a black line and the alignment used to obtain it. The blue line represents the calculated conserved region and the red boxes the found hexameric motifs. A 2×/4× magnifier is available in order to conveniently scan the sequence alignment.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1BF5C-9E1F-4C0A-A1C6-2A1A4F167B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9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D93–D96, </a:t>
            </a:r>
            <a:r>
              <a:rPr lang="en-US" altLang="en-US" sz="1000">
                <a:solidFill>
                  <a:srgbClr val="333333"/>
                </a:solidFill>
                <a:hlinkClick r:id="rId3"/>
              </a:rPr>
              <a:t>https://doi.org/10.1093/nar/gkm910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Hexameric motif conservation in an upstream intergenic region. The upper part shows the search entry box,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611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Hexameric motif conservation in an upstream intergenic region. The upper part shows the search entry box,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2024-05-04T11:02:18Z</dcterms:modified>
</cp:coreProperties>
</file>