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EFB3D-E38D-4FE5-AC55-D140ED8933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C86B48-F4F4-4CE1-8B33-96785590F2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GABA contributes to the excitatory drive in CA1 interneurons. Traces of responses evoked in GG interneurons by electrical stimulation are recorded in cell-attached configuration in embryonic slices. Glutamatergic antagonists (CNQX, 20 μM; D-APV, 40 μM) reduce the number of spikes evoked in control conditions (CTRL). They are completely suppressed by further addition of bicuculline (10 μM) and are again evoked after washout of the drugs.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5BAA49-8B6C-4C9F-96AB-C9709367CC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6.6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6, June 2003, Pages 684–692,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https://doi.org/10.1093/cercor/13.6.684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GABA contributes to the excitatory drive in CA1 interneurons. Traces of responses evoked in GG interneurons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GABA contributes to the excitatory drive in CA1 interneurons. Traces of responses evoked in GG interneurons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2024-04-26T05:40:57Z</dcterms:modified>
</cp:coreProperties>
</file>