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DD5AD4-C993-4438-8909-849B452987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926FB-3DF7-45B9-84BD-45DFCB419E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Illustrations of breast fibroglandular tissue from four weekly MRI studies of a healthy woman.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D514A0-8A4A-4223-9C51-79DBFE692A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t1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24, Issue 9, September 2013, Pages 2329–2335,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https://doi.org/10.1093/annonc/mdt158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Illustrations of breast fibroglandular tissue from four weekly MRI studies of a healthy woman.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Illustrations of breast fibroglandular tissue from four weekly MRI studies of a healthy woman.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2024-04-26T22:52:46Z</dcterms:modified>
</cp:coreProperties>
</file>