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2135D-600D-4F93-BA68-8AF091B3FF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A90F50-1B0A-4F15-9FFF-E6CA1B3FF6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 major pathways via which intestinal microbiota can alter human cardio-metabolism. (i) Chronic bacterial translocation (due to increased intestinal permeability) can drive systemic inflammation leading to macrophage influx into (visceral) adipose tissue, activation of hepatic Kupffer cells resulting in non-alcoholic fatty liver disease and insulin resistance. (ii) Short-chain fatty acids normalize intestinal permeability and alter de novo lipogenesis and gluconeogenesis via reduction of free fatty acids production by visceral adipose tissue. (iii) trimethylamine-N-oxide can accelerate atherosclerosis and vascular inflammation via influx of macrophages and cholesterol accumulation via both up-regulation of macrophage scavenger receptors and reduction in reverse cholesterol transport.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4806F9-65A0-4A4B-9A3A-1E800FDE08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4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14, 7 April 2014, Pages 883–887,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https://doi.org/10.1093/eurheartj/eht467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Three major pathways via which intestinal microbiota can alter human cardio-metabolism. (i) Chronic bacterial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Three major pathways via which intestinal microbiota can alter human cardio-metabolism. (i) Chronic bacterial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2024-04-26T08:21:00Z</dcterms:modified>
</cp:coreProperties>
</file>