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939FC-8E06-4E01-91B4-39EF05CEA5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0A50E8-DA48-4560-AA46-56B35113D7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Basic causes of arrhythmia-induced cardiomyopathy.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A92FB-3546-4F03-92C2-25C6212150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r3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2012, Pages 466–473,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https://doi.org/10.1093/europace/eur348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Basic causes of arrhythmia-induced cardiomyopathy.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Basic causes of arrhythmia-induced cardiomyopathy.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2024-04-26T21:31:20Z</dcterms:modified>
</cp:coreProperties>
</file>